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7" r:id="rId2"/>
  </p:sldMasterIdLst>
  <p:notesMasterIdLst>
    <p:notesMasterId r:id="rId4"/>
  </p:notesMasterIdLst>
  <p:handoutMasterIdLst>
    <p:handoutMasterId r:id="rId5"/>
  </p:handoutMasterIdLst>
  <p:sldIdLst>
    <p:sldId id="260" r:id="rId3"/>
  </p:sldIdLst>
  <p:sldSz cx="9906000" cy="6858000" type="A4"/>
  <p:notesSz cx="6858000" cy="9144000"/>
  <p:defaultTextStyle>
    <a:defPPr>
      <a:defRPr lang="ja-JP"/>
    </a:defPPr>
    <a:lvl1pPr marL="0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FFFF99"/>
    <a:srgbClr val="9999FF"/>
    <a:srgbClr val="66FF99"/>
    <a:srgbClr val="FF99FF"/>
    <a:srgbClr val="9966FF"/>
    <a:srgbClr val="70C0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730" autoAdjust="0"/>
  </p:normalViewPr>
  <p:slideViewPr>
    <p:cSldViewPr snapToGrid="0">
      <p:cViewPr varScale="1">
        <p:scale>
          <a:sx n="110" d="100"/>
          <a:sy n="110" d="100"/>
        </p:scale>
        <p:origin x="1362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364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7DEB7-6385-4383-87CF-BA46062C4AEE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EDBCB-1A06-40C9-A441-32F58D283E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961918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E8F06-DB46-4CCC-A57C-FDA3AD4D9F15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DAF12-A860-48CF-B17C-7349CF97D3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558615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400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4530"/>
            <a:ext cx="7429500" cy="2387600"/>
          </a:xfrm>
        </p:spPr>
        <p:txBody>
          <a:bodyPr anchor="b">
            <a:normAutofit/>
          </a:bodyPr>
          <a:lstStyle>
            <a:lvl1pPr algn="ctr">
              <a:defRPr sz="48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75" indent="0" algn="ctr">
              <a:buNone/>
              <a:defRPr sz="2275"/>
            </a:lvl2pPr>
            <a:lvl3pPr marL="742950" indent="0" algn="ctr">
              <a:buNone/>
              <a:defRPr sz="1950"/>
            </a:lvl3pPr>
            <a:lvl4pPr marL="1114425" indent="0" algn="ctr">
              <a:buNone/>
              <a:defRPr sz="1625"/>
            </a:lvl4pPr>
            <a:lvl5pPr marL="1485900" indent="0" algn="ctr">
              <a:buNone/>
              <a:defRPr sz="1625"/>
            </a:lvl5pPr>
            <a:lvl6pPr marL="1857375" indent="0" algn="ctr">
              <a:buNone/>
              <a:defRPr sz="1625"/>
            </a:lvl6pPr>
            <a:lvl7pPr marL="2228850" indent="0" algn="ctr">
              <a:buNone/>
              <a:defRPr sz="1625"/>
            </a:lvl7pPr>
            <a:lvl8pPr marL="2600325" indent="0" algn="ctr">
              <a:buNone/>
              <a:defRPr sz="1625"/>
            </a:lvl8pPr>
            <a:lvl9pPr marL="2971800" indent="0" algn="ctr">
              <a:buNone/>
              <a:defRPr sz="16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1955-5270-4D51-BF46-0EABEB39F9AF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A768-9779-43C4-8643-0524B5050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77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14" y="457200"/>
            <a:ext cx="3194685" cy="1600200"/>
          </a:xfrm>
        </p:spPr>
        <p:txBody>
          <a:bodyPr anchor="b">
            <a:normAutofit/>
          </a:bodyPr>
          <a:lstStyle>
            <a:lvl1pPr>
              <a:defRPr sz="2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0050" y="990600"/>
            <a:ext cx="5014913" cy="4876800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14" y="2057400"/>
            <a:ext cx="3194685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300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49D3-D6B5-4F2B-B132-D67E1D53F85C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A768-9779-43C4-8643-0524B5050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548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D8248-DBFE-4082-B506-790384C2ADD8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A768-9779-43C4-8643-0524B5050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06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360362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360363"/>
            <a:ext cx="6284119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6E7F-38DB-4C8D-BCB8-B8E5E4E94A8F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A768-9779-43C4-8643-0524B5050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472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564F-81C4-46C0-9E16-94FBBF5461BC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495-5601-4C3B-8665-2746CD5DB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9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564F-81C4-46C0-9E16-94FBBF5461BC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495-5601-4C3B-8665-2746CD5DB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062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564F-81C4-46C0-9E16-94FBBF5461BC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495-5601-4C3B-8665-2746CD5DB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0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564F-81C4-46C0-9E16-94FBBF5461BC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495-5601-4C3B-8665-2746CD5DB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892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564F-81C4-46C0-9E16-94FBBF5461BC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495-5601-4C3B-8665-2746CD5DB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597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564F-81C4-46C0-9E16-94FBBF5461BC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495-5601-4C3B-8665-2746CD5DB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9491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564F-81C4-46C0-9E16-94FBBF5461BC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495-5601-4C3B-8665-2746CD5DB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05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3456-68D1-43AE-8234-B20BB38EA8AB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A768-9779-43C4-8643-0524B5050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9284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564F-81C4-46C0-9E16-94FBBF5461BC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495-5601-4C3B-8665-2746CD5DB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9517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564F-81C4-46C0-9E16-94FBBF5461BC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495-5601-4C3B-8665-2746CD5DB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1965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564F-81C4-46C0-9E16-94FBBF5461BC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495-5601-4C3B-8665-2746CD5DB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6213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564F-81C4-46C0-9E16-94FBBF5461BC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99495-5601-4C3B-8665-2746CD5DB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56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5AF3-6A27-470D-AD25-06CCAD92522D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A768-9779-43C4-8643-0524B5050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46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8" y="1712423"/>
            <a:ext cx="8543925" cy="2851208"/>
          </a:xfrm>
        </p:spPr>
        <p:txBody>
          <a:bodyPr anchor="b">
            <a:normAutofit/>
          </a:bodyPr>
          <a:lstStyle>
            <a:lvl1pPr>
              <a:defRPr sz="487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4552634"/>
            <a:ext cx="8543925" cy="1500187"/>
          </a:xfrm>
        </p:spPr>
        <p:txBody>
          <a:bodyPr anchor="t">
            <a:normAutofit/>
          </a:bodyPr>
          <a:lstStyle>
            <a:lvl1pPr marL="0" indent="0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75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B2EB-8903-4EBC-98F5-3B85C019ECB4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A768-9779-43C4-8643-0524B5050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04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666" y="1828801"/>
            <a:ext cx="421005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8801"/>
            <a:ext cx="421005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BA30-DD6B-4B4B-AB80-2BC201C9FE57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A768-9779-43C4-8643-0524B5050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96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665" y="1681851"/>
            <a:ext cx="4189413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665" y="2507551"/>
            <a:ext cx="4189413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851"/>
            <a:ext cx="421005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7551"/>
            <a:ext cx="421005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29EDB-6100-4B09-A92D-9115E84972AD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A768-9779-43C4-8643-0524B5050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8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FEEA-065C-4B13-A357-CE40E09E5679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A768-9779-43C4-8643-0524B5050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0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D962-FC05-4439-9952-A2985F9684CC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A768-9779-43C4-8643-0524B5050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05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14" y="457201"/>
            <a:ext cx="3194685" cy="1600197"/>
          </a:xfrm>
        </p:spPr>
        <p:txBody>
          <a:bodyPr anchor="b">
            <a:normAutofit/>
          </a:bodyPr>
          <a:lstStyle>
            <a:lvl1pPr>
              <a:defRPr sz="2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0050" y="990600"/>
            <a:ext cx="5014913" cy="4876800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14" y="2057399"/>
            <a:ext cx="3194685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300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C886-9F61-4F48-8671-A906F24801ED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A768-9779-43C4-8643-0524B5050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4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6666" y="365760"/>
            <a:ext cx="8543925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666" y="1828801"/>
            <a:ext cx="8543925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873456-68D1-43AE-8234-B20BB38EA8AB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1741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6A768-9779-43C4-8643-0524B5050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26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56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hf sldNum="0" hd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Wingdings 2" pitchFamily="18" charset="2"/>
        <a:buChar char="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Wingdings 2" pitchFamily="18" charset="2"/>
        <a:buChar char="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Wingdings 2" pitchFamily="18" charset="2"/>
        <a:buChar char="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Wingdings 2" pitchFamily="18" charset="2"/>
        <a:buChar char="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Wingdings 2" pitchFamily="18" charset="2"/>
        <a:buChar char="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spcBef>
          <a:spcPct val="20000"/>
        </a:spcBef>
        <a:buFont typeface="Wingdings 2" pitchFamily="18" charset="2"/>
        <a:buChar char="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spcBef>
          <a:spcPct val="20000"/>
        </a:spcBef>
        <a:buFont typeface="Wingdings 2" pitchFamily="18" charset="2"/>
        <a:buChar char="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spcBef>
          <a:spcPct val="20000"/>
        </a:spcBef>
        <a:buFont typeface="Wingdings 2" pitchFamily="18" charset="2"/>
        <a:buChar char="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spcBef>
          <a:spcPct val="20000"/>
        </a:spcBef>
        <a:buFont typeface="Wingdings 2" pitchFamily="18" charset="2"/>
        <a:buChar char="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A564F-81C4-46C0-9E16-94FBBF5461BC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99495-5601-4C3B-8665-2746CD5DB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74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図 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71423" y="6573985"/>
            <a:ext cx="8966390" cy="292633"/>
          </a:xfrm>
          <a:prstGeom prst="rect">
            <a:avLst/>
          </a:prstGeom>
          <a:gradFill flip="none" rotWithShape="1">
            <a:gsLst>
              <a:gs pos="34000">
                <a:srgbClr val="00B0F0"/>
              </a:gs>
              <a:gs pos="99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99000">
                <a:srgbClr val="00B0F0"/>
              </a:gs>
              <a:gs pos="100000">
                <a:schemeClr val="bg1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3813" y="509539"/>
            <a:ext cx="5342815" cy="476395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500" dirty="0">
                <a:latin typeface="HGSｺﾞｼｯｸM" panose="020B0600000000000000" pitchFamily="50" charset="-128"/>
                <a:ea typeface="ＭＳ ゴシック" panose="020B0609070205080204" pitchFamily="49" charset="-128"/>
              </a:rPr>
              <a:t>■■■■■■株式会社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81539" y="337827"/>
            <a:ext cx="30530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ea typeface="ＭＳ ゴシック" panose="020B0609070205080204" pitchFamily="49" charset="-128"/>
              </a:rPr>
              <a:t>資本⾦  </a:t>
            </a:r>
            <a:r>
              <a:rPr lang="en-US" altLang="ja-JP" sz="900" dirty="0">
                <a:ea typeface="ＭＳ ゴシック" panose="020B0609070205080204" pitchFamily="49" charset="-128"/>
              </a:rPr>
              <a:t>:</a:t>
            </a:r>
            <a:r>
              <a:rPr lang="ja-JP" altLang="en-US" sz="900" dirty="0">
                <a:ea typeface="ＭＳ ゴシック" panose="020B0609070205080204" pitchFamily="49" charset="-128"/>
              </a:rPr>
              <a:t>   </a:t>
            </a:r>
            <a:r>
              <a:rPr lang="en-US" altLang="ja-JP" sz="900" dirty="0">
                <a:ea typeface="ＭＳ ゴシック" panose="020B0609070205080204" pitchFamily="49" charset="-128"/>
              </a:rPr>
              <a:t>3</a:t>
            </a:r>
            <a:r>
              <a:rPr lang="ja-JP" altLang="en-US" sz="900" dirty="0">
                <a:ea typeface="ＭＳ ゴシック" panose="020B0609070205080204" pitchFamily="49" charset="-128"/>
              </a:rPr>
              <a:t>億円 　　従業員数：約</a:t>
            </a:r>
            <a:r>
              <a:rPr lang="en-US" altLang="ja-JP" sz="900" dirty="0">
                <a:ea typeface="ＭＳ ゴシック" panose="020B0609070205080204" pitchFamily="49" charset="-128"/>
              </a:rPr>
              <a:t>150</a:t>
            </a:r>
            <a:r>
              <a:rPr lang="ja-JP" altLang="en-US" sz="900" dirty="0">
                <a:ea typeface="ＭＳ ゴシック" panose="020B0609070205080204" pitchFamily="49" charset="-128"/>
              </a:rPr>
              <a:t>名 </a:t>
            </a:r>
            <a:endParaRPr lang="en-US" altLang="ja-JP" sz="900" dirty="0"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ea typeface="ＭＳ ゴシック" panose="020B0609070205080204" pitchFamily="49" charset="-128"/>
              </a:rPr>
              <a:t>所在地  </a:t>
            </a:r>
            <a:r>
              <a:rPr lang="en-US" altLang="ja-JP" sz="900" dirty="0">
                <a:ea typeface="ＭＳ ゴシック" panose="020B0609070205080204" pitchFamily="49" charset="-128"/>
              </a:rPr>
              <a:t>:</a:t>
            </a:r>
            <a:r>
              <a:rPr lang="ja-JP" altLang="en-US" sz="900" dirty="0">
                <a:ea typeface="ＭＳ ゴシック" panose="020B0609070205080204" pitchFamily="49" charset="-128"/>
              </a:rPr>
              <a:t>   大</a:t>
            </a:r>
            <a:r>
              <a:rPr lang="ja-JP" altLang="en-US" sz="9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</a:rPr>
              <a:t>阪府茨木市美穂ケ丘８−１</a:t>
            </a:r>
            <a:endParaRPr lang="en-US" altLang="ja-JP" sz="900" b="0" i="0" dirty="0">
              <a:solidFill>
                <a:srgbClr val="222222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solidFill>
                  <a:srgbClr val="222222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　　     大阪大学産業科学研究所　</a:t>
            </a:r>
            <a:endParaRPr lang="en-US" altLang="ja-JP" sz="900" dirty="0"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ea typeface="ＭＳ ゴシック" panose="020B0609070205080204" pitchFamily="49" charset="-128"/>
              </a:rPr>
              <a:t>担当者：  実装　太郎</a:t>
            </a:r>
            <a:endParaRPr lang="en-US" altLang="ja-JP" sz="900" dirty="0"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ea typeface="ＭＳ ゴシック" panose="020B0609070205080204" pitchFamily="49" charset="-128"/>
              </a:rPr>
              <a:t>電　話：  </a:t>
            </a:r>
            <a:r>
              <a:rPr lang="en-US" altLang="ja-JP" sz="900" dirty="0">
                <a:ea typeface="ＭＳ ゴシック" panose="020B0609070205080204" pitchFamily="49" charset="-128"/>
              </a:rPr>
              <a:t>06-6879-4295 </a:t>
            </a:r>
          </a:p>
          <a:p>
            <a:r>
              <a:rPr lang="ja-JP" altLang="en-US" sz="900" dirty="0">
                <a:ea typeface="ＭＳ ゴシック" panose="020B0609070205080204" pitchFamily="49" charset="-128"/>
              </a:rPr>
              <a:t>メール：  </a:t>
            </a:r>
            <a:r>
              <a:rPr lang="en-US" altLang="ja-JP" sz="900" dirty="0">
                <a:ea typeface="ＭＳ ゴシック" panose="020B0609070205080204" pitchFamily="49" charset="-128"/>
              </a:rPr>
              <a:t>f3d at sanken.osaka-u.ac.jp</a:t>
            </a:r>
            <a:endParaRPr kumimoji="1" lang="ja-JP" altLang="en-US" sz="900" dirty="0"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9604" y="1344900"/>
            <a:ext cx="9362530" cy="1435835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2" name="ホームベース 11"/>
          <p:cNvSpPr/>
          <p:nvPr/>
        </p:nvSpPr>
        <p:spPr>
          <a:xfrm>
            <a:off x="271424" y="1201569"/>
            <a:ext cx="2289780" cy="336731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23204" y="1238525"/>
            <a:ext cx="2236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製品・技術・サービスの名称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78980" y="3031084"/>
            <a:ext cx="4927811" cy="1435835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6" name="ホームベース 15"/>
          <p:cNvSpPr/>
          <p:nvPr/>
        </p:nvSpPr>
        <p:spPr>
          <a:xfrm>
            <a:off x="270271" y="2899961"/>
            <a:ext cx="4433096" cy="336731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78980" y="4718523"/>
            <a:ext cx="4927811" cy="169739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7" name="ホームベース 16"/>
          <p:cNvSpPr/>
          <p:nvPr/>
        </p:nvSpPr>
        <p:spPr>
          <a:xfrm>
            <a:off x="271425" y="4541603"/>
            <a:ext cx="2289780" cy="358457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360" y="6479092"/>
            <a:ext cx="2066062" cy="495855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562" y="6484575"/>
            <a:ext cx="677931" cy="380933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744" y="-2364"/>
            <a:ext cx="8966390" cy="292633"/>
          </a:xfrm>
          <a:prstGeom prst="rect">
            <a:avLst/>
          </a:prstGeom>
          <a:gradFill flip="none" rotWithShape="1">
            <a:gsLst>
              <a:gs pos="34000">
                <a:srgbClr val="00B0F0"/>
              </a:gs>
              <a:gs pos="99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99000">
                <a:srgbClr val="00B0F0"/>
              </a:gs>
              <a:gs pos="100000">
                <a:schemeClr val="bg1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73" y="-625"/>
            <a:ext cx="760251" cy="290893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F10BCC0-A465-4C1E-84D7-237E31C20646}"/>
              </a:ext>
            </a:extLst>
          </p:cNvPr>
          <p:cNvSpPr txBox="1"/>
          <p:nvPr/>
        </p:nvSpPr>
        <p:spPr>
          <a:xfrm>
            <a:off x="223204" y="2938806"/>
            <a:ext cx="375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先端エレクトロニクス実装関連分野における用途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583D70B-424A-41AB-9830-2A6F71D86686}"/>
              </a:ext>
            </a:extLst>
          </p:cNvPr>
          <p:cNvSpPr txBox="1"/>
          <p:nvPr/>
        </p:nvSpPr>
        <p:spPr>
          <a:xfrm>
            <a:off x="223203" y="4598594"/>
            <a:ext cx="2236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セールスポイント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318B294-1F51-484A-A1E9-67319ECBA50E}"/>
              </a:ext>
            </a:extLst>
          </p:cNvPr>
          <p:cNvSpPr/>
          <p:nvPr/>
        </p:nvSpPr>
        <p:spPr>
          <a:xfrm>
            <a:off x="5355771" y="337827"/>
            <a:ext cx="1124647" cy="898745"/>
          </a:xfrm>
          <a:prstGeom prst="rect">
            <a:avLst/>
          </a:prstGeom>
          <a:solidFill>
            <a:srgbClr val="5B9BD5">
              <a:alpha val="5294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貴社ロゴ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BD35A86-C9AC-4B9C-838B-42AF9FDD6C80}"/>
              </a:ext>
            </a:extLst>
          </p:cNvPr>
          <p:cNvSpPr/>
          <p:nvPr/>
        </p:nvSpPr>
        <p:spPr>
          <a:xfrm>
            <a:off x="5608321" y="3038680"/>
            <a:ext cx="4018700" cy="3332083"/>
          </a:xfrm>
          <a:prstGeom prst="rect">
            <a:avLst/>
          </a:prstGeom>
          <a:solidFill>
            <a:srgbClr val="5B9BD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貴社のアピールしたい技術やサービスについての画像や図を入れてください。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27147128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96</Words>
  <Application>Microsoft Office PowerPoint</Application>
  <PresentationFormat>A4 210 x 297 mm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HGSｺﾞｼｯｸM</vt:lpstr>
      <vt:lpstr>ＭＳ Ｐゴシック</vt:lpstr>
      <vt:lpstr>ＭＳ ゴシック</vt:lpstr>
      <vt:lpstr>游ゴシック</vt:lpstr>
      <vt:lpstr>游ゴシック Light</vt:lpstr>
      <vt:lpstr>游ゴシック Medium</vt:lpstr>
      <vt:lpstr>arial</vt:lpstr>
      <vt:lpstr>arial</vt:lpstr>
      <vt:lpstr>Calibri</vt:lpstr>
      <vt:lpstr>Calibri Light</vt:lpstr>
      <vt:lpstr>Wingdings 2</vt:lpstr>
      <vt:lpstr>HDOfficeLightV0</vt:lpstr>
      <vt:lpstr>デザインの設定</vt:lpstr>
      <vt:lpstr>■■■■■■株式会社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iwaki</cp:lastModifiedBy>
  <cp:revision>44</cp:revision>
  <dcterms:created xsi:type="dcterms:W3CDTF">2020-10-21T00:35:12Z</dcterms:created>
  <dcterms:modified xsi:type="dcterms:W3CDTF">2020-12-14T08:48:16Z</dcterms:modified>
</cp:coreProperties>
</file>